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12"/>
    </p:embeddedFont>
    <p:embeddedFont>
      <p:font typeface="나눔스퀘어라운드 Regular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2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F75B6-74C8-404E-8FE7-C5AC581A7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89DFCE-DE49-46C4-825D-A1CB6FE12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67B07-2266-4E58-BC27-B9D0096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F114E-4E7B-4D08-81CC-BBE805D0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FF1B5-AC36-4417-8456-9D1E0841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0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7199A-C715-462E-BE85-F2A441AF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EDC16-B029-4B61-ABE4-FE0E7030C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18E14-16BD-41CD-93B7-E5E0061F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46167-2B92-4432-8A56-EC6378BF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8292C-F190-4D0D-A47F-FCDC3848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7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445644-3D8C-4DFA-A266-6D967E0C4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ECAB9-0D29-4C1B-8ADF-4A25FAECA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61A1E-2858-4FB6-86BD-37DCC4AB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03EAF-62E9-4556-88C8-433BFAFA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EAB17-A989-43DD-9CD2-98E138F8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BBA55-4A49-4D6F-B6B1-D4C48AD2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B8486-6F4C-4A63-9135-32C26C9B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800B5-C2E9-4A24-8627-F4C7ED79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4EF0E-6DF9-42B6-85E0-18FD93EA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52E84-33F4-4217-B43E-74E095D8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7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9B6B5-A358-4C42-B1B0-A11836CC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B481C-8178-4A3E-A84D-FAA3F5D8B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8817A-0BAA-405B-9D9F-EDF22CCB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5DCB8-540E-4272-98CD-E80C7A73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3E68A-3A3D-45C6-A627-EA019AEB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F3D8-BC96-4EC5-ACA6-9B70DF98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79591-1FB2-4B18-935E-DD89D0A18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C0798-0BC4-434C-B38F-22FBDB89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630CE-B5F1-4BC6-A87E-2254A9DB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A987C-A807-41EA-BCE5-38D78E2F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BEFC7F-2E4D-43A7-AB6E-93684641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89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CEE6D-8383-494B-8334-5EBC9357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68B22-008D-4CEC-8308-A85FCB5E5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D013E-8F15-4EE9-AF8C-2F3F66B20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14E83E-973E-46E1-93F9-66E7CAFBE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ACEC54-8BCA-4983-AAE5-5300E63F4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B960B9-35EE-4AA6-BC01-C19932F5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370C2E-F187-498D-BC4F-7B5A2013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3D84F2-C4DA-4186-B0FB-03E6D428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5AD1-9DF8-40EA-8022-AAE2A20D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D4517B-DF2E-4BA9-A0EE-0DA59304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616446-2D20-463C-8BAA-1590D2C2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1DFEF3-2A98-4B72-A2C1-CDEF1FEC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FA4358-EA44-4B84-86D1-C1FB00A0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614F88-C37A-43BD-BE31-50672D4E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E5777-20C3-4155-81D9-EE50796F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3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1A96D-DF67-4C8F-833B-B4473C35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248C7-7C23-4CBA-B848-C339DBFA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92CB6-A855-40D3-919E-366351064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2C738-790F-4A06-BD89-B5EFFA47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D488FA-EAC2-4BB9-9807-41C60A9B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7848D-003D-4222-82F2-9A371F8E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5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08CA-F3C7-4E23-82E9-ED86F3D6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CEBB48-1C36-487C-98A3-ED2790129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89AFDA-6246-4830-B4DC-62968DB1D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304C3-A9EA-4BE2-BB84-25CF52A5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5F2AE3-0816-44FA-90E7-37706946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9B8FD8-5C31-4F66-97B7-4DC83B7E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05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C4177-CDC2-4814-858A-9CBFD59A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1ED1-B2B1-48C8-BF95-CDE62F8D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BB48D-BD73-4231-B8DE-EB79BB4AA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706A-4209-4B9F-AEC3-441C352E1C86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B4AAB-A548-4F54-99E5-FC71F80B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3E545-F61E-4BB0-B991-687477D90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0B1E7-D632-4040-ADD0-FEF668120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3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B3336-3A94-48C0-8F3F-91669FADF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564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9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Potion</a:t>
            </a:r>
            <a:endParaRPr lang="ko-KR" altLang="en-US" sz="9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81F613-585B-486F-B18F-07A2B362D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243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Team. </a:t>
            </a:r>
            <a:r>
              <a:rPr lang="ko-KR" altLang="en-US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함밤주</a:t>
            </a:r>
            <a:endParaRPr lang="en-US" altLang="ko-KR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고진호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신지훈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정연우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8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D8274BF-8762-4268-915B-9C4F3C925669}"/>
              </a:ext>
            </a:extLst>
          </p:cNvPr>
          <p:cNvSpPr/>
          <p:nvPr/>
        </p:nvSpPr>
        <p:spPr>
          <a:xfrm>
            <a:off x="1003016" y="3898900"/>
            <a:ext cx="2006600" cy="14605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Learning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34E8DAD-C871-4000-BD1D-D61EEA2A2BEC}"/>
              </a:ext>
            </a:extLst>
          </p:cNvPr>
          <p:cNvSpPr/>
          <p:nvPr/>
        </p:nvSpPr>
        <p:spPr>
          <a:xfrm>
            <a:off x="3700405" y="1488011"/>
            <a:ext cx="2116479" cy="14605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Deep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Learning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65026DF-6681-4F6A-A5E7-E6F5A11CA861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2715756" y="2734626"/>
            <a:ext cx="1294600" cy="1378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162420-92ED-4D23-8E08-95D4D2776427}"/>
              </a:ext>
            </a:extLst>
          </p:cNvPr>
          <p:cNvSpPr txBox="1"/>
          <p:nvPr/>
        </p:nvSpPr>
        <p:spPr>
          <a:xfrm rot="18783674">
            <a:off x="2049572" y="2909198"/>
            <a:ext cx="231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isEvolvedTo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2C35E-3020-4294-AD6E-C7A78130BEA5}"/>
              </a:ext>
            </a:extLst>
          </p:cNvPr>
          <p:cNvSpPr txBox="1"/>
          <p:nvPr/>
        </p:nvSpPr>
        <p:spPr>
          <a:xfrm>
            <a:off x="6801533" y="1838655"/>
            <a:ext cx="4457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NLP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automatic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link recommendation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9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46AA03A-12D0-4D1D-A8E7-2C8EA9EC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63" y="1627463"/>
            <a:ext cx="3603074" cy="36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F991B45-7039-40E8-87B4-BAB10AA2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44" y="1405644"/>
            <a:ext cx="4046712" cy="40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1C379B7-9366-4384-A20F-F5549B39429F}"/>
              </a:ext>
            </a:extLst>
          </p:cNvPr>
          <p:cNvGrpSpPr/>
          <p:nvPr/>
        </p:nvGrpSpPr>
        <p:grpSpPr>
          <a:xfrm>
            <a:off x="3196936" y="2346923"/>
            <a:ext cx="5798127" cy="2164154"/>
            <a:chOff x="3112744" y="1727198"/>
            <a:chExt cx="7047492" cy="2630480"/>
          </a:xfrm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83AC1ECE-7B36-4C09-B3A5-612A3B55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44" y="1727199"/>
              <a:ext cx="2630479" cy="2630479"/>
            </a:xfrm>
            <a:prstGeom prst="rect">
              <a:avLst/>
            </a:prstGeom>
          </p:spPr>
        </p:pic>
        <p:pic>
          <p:nvPicPr>
            <p:cNvPr id="5" name="그림 4" descr="표지판, 그리기, 방이(가) 표시된 사진&#10;&#10;자동 생성된 설명">
              <a:extLst>
                <a:ext uri="{FF2B5EF4-FFF2-40B4-BE49-F238E27FC236}">
                  <a16:creationId xmlns:a16="http://schemas.microsoft.com/office/drawing/2014/main" id="{EA1C57CB-58C1-48DD-9E17-B1306F40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757" y="1727198"/>
              <a:ext cx="2630479" cy="2630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45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0A585EF-F1F9-4FE7-98B0-FDB083826A5F}"/>
              </a:ext>
            </a:extLst>
          </p:cNvPr>
          <p:cNvGrpSpPr/>
          <p:nvPr/>
        </p:nvGrpSpPr>
        <p:grpSpPr>
          <a:xfrm>
            <a:off x="4450989" y="1783989"/>
            <a:ext cx="3290021" cy="3290021"/>
            <a:chOff x="4081124" y="1176579"/>
            <a:chExt cx="4007556" cy="40075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27B877A-8314-4D09-9105-6A1A8B7B88BB}"/>
                </a:ext>
              </a:extLst>
            </p:cNvPr>
            <p:cNvSpPr/>
            <p:nvPr/>
          </p:nvSpPr>
          <p:spPr>
            <a:xfrm>
              <a:off x="4081124" y="1176579"/>
              <a:ext cx="4007556" cy="40075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F7A816-1EC8-4CA4-A30C-09CC5891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08" y="1751407"/>
              <a:ext cx="2743583" cy="2857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15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A8976A-0709-443E-81F5-D2F593FD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78" y="2434175"/>
            <a:ext cx="1989649" cy="1989649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396B27F1-72B1-45F7-B8AA-5D587DD30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3" y="2189406"/>
            <a:ext cx="2479186" cy="2479186"/>
          </a:xfrm>
          <a:prstGeom prst="rect">
            <a:avLst/>
          </a:prstGeom>
        </p:spPr>
      </p:pic>
      <p:sp>
        <p:nvSpPr>
          <p:cNvPr id="9" name="십자형 8">
            <a:extLst>
              <a:ext uri="{FF2B5EF4-FFF2-40B4-BE49-F238E27FC236}">
                <a16:creationId xmlns:a16="http://schemas.microsoft.com/office/drawing/2014/main" id="{E56C670F-17EA-46D2-89AC-EABE45D11715}"/>
              </a:ext>
            </a:extLst>
          </p:cNvPr>
          <p:cNvSpPr/>
          <p:nvPr/>
        </p:nvSpPr>
        <p:spPr>
          <a:xfrm>
            <a:off x="5471743" y="2804743"/>
            <a:ext cx="1248514" cy="1248514"/>
          </a:xfrm>
          <a:prstGeom prst="plus">
            <a:avLst>
              <a:gd name="adj" fmla="val 41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3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, 표지판, 장치이(가) 표시된 사진&#10;&#10;자동 생성된 설명">
            <a:extLst>
              <a:ext uri="{FF2B5EF4-FFF2-40B4-BE49-F238E27FC236}">
                <a16:creationId xmlns:a16="http://schemas.microsoft.com/office/drawing/2014/main" id="{50376131-EFF5-4157-AB5A-BD623DB76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14" y="1763814"/>
            <a:ext cx="3330372" cy="33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9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823D7E1-06F8-4858-89E2-7340EB40447F}"/>
              </a:ext>
            </a:extLst>
          </p:cNvPr>
          <p:cNvSpPr/>
          <p:nvPr/>
        </p:nvSpPr>
        <p:spPr>
          <a:xfrm>
            <a:off x="1946787" y="2160638"/>
            <a:ext cx="8298426" cy="25367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EDA86C-1B07-4796-9EC6-B57DC2E2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26" y="1874293"/>
            <a:ext cx="7505148" cy="36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5280A4-D7E0-4700-B800-173F84DD18EE}"/>
              </a:ext>
            </a:extLst>
          </p:cNvPr>
          <p:cNvGrpSpPr/>
          <p:nvPr/>
        </p:nvGrpSpPr>
        <p:grpSpPr>
          <a:xfrm>
            <a:off x="2333241" y="2107790"/>
            <a:ext cx="7525518" cy="2642419"/>
            <a:chOff x="2218250" y="2107789"/>
            <a:chExt cx="7525518" cy="2642419"/>
          </a:xfrm>
        </p:grpSpPr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369C144D-89D9-4F7C-B359-6B4BEFBD0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250" y="2332911"/>
              <a:ext cx="3582783" cy="2192177"/>
            </a:xfrm>
            <a:prstGeom prst="rect">
              <a:avLst/>
            </a:prstGeom>
          </p:spPr>
        </p:pic>
        <p:pic>
          <p:nvPicPr>
            <p:cNvPr id="10" name="그림 9" descr="시계이(가) 표시된 사진&#10;&#10;자동 생성된 설명">
              <a:extLst>
                <a:ext uri="{FF2B5EF4-FFF2-40B4-BE49-F238E27FC236}">
                  <a16:creationId xmlns:a16="http://schemas.microsoft.com/office/drawing/2014/main" id="{2EE9465D-9352-4F6F-B7DB-F26654B6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349" y="2107789"/>
              <a:ext cx="2642419" cy="2642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886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20</Words>
  <Application>Microsoft Office PowerPoint</Application>
  <PresentationFormat>와이드스크린</PresentationFormat>
  <Paragraphs>11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나눔스퀘어라운드 Regular</vt:lpstr>
      <vt:lpstr>맑은 고딕</vt:lpstr>
      <vt:lpstr>나눔스퀘어라운드 Bold</vt:lpstr>
      <vt:lpstr>Arial</vt:lpstr>
      <vt:lpstr>Office 테마</vt:lpstr>
      <vt:lpstr>Potion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Potion </dc:title>
  <dc:creator>정연우</dc:creator>
  <cp:lastModifiedBy>고진호</cp:lastModifiedBy>
  <cp:revision>22</cp:revision>
  <dcterms:created xsi:type="dcterms:W3CDTF">2019-11-17T04:49:09Z</dcterms:created>
  <dcterms:modified xsi:type="dcterms:W3CDTF">2019-11-17T11:32:54Z</dcterms:modified>
</cp:coreProperties>
</file>